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6102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133605"/>
              </p:ext>
            </p:extLst>
          </p:nvPr>
        </p:nvGraphicFramePr>
        <p:xfrm>
          <a:off x="5024438" y="4149080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18771</TotalTime>
  <Words>619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2021-07-01T03:56:27Z</cp:lastPrinted>
  <dcterms:created xsi:type="dcterms:W3CDTF">2018-03-27T06:03:00Z</dcterms:created>
  <dcterms:modified xsi:type="dcterms:W3CDTF">2025-07-08T07:24:01Z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