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7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98588201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189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июля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09 июля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днем дождь, гроза. Ветер 3-8 м/с. Температура воздуха ночью 11-13, днем 23-25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июля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ч. </a:t>
            </a:r>
            <a:r>
              <a:rPr lang="ru-RU" altLang="ru-RU" sz="10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14-16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0845891"/>
              </p:ext>
            </p:extLst>
          </p:nvPr>
        </p:nvGraphicFramePr>
        <p:xfrm>
          <a:off x="5046209" y="4509120"/>
          <a:ext cx="4667251" cy="18567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23201</TotalTime>
  <Words>595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3688</cp:revision>
  <cp:lastPrinted>2021-07-01T03:56:27Z</cp:lastPrinted>
  <dcterms:created xsi:type="dcterms:W3CDTF">2018-03-27T06:03:00Z</dcterms:created>
  <dcterms:modified xsi:type="dcterms:W3CDTF">2025-07-08T05:53:20Z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