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5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9359152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осакдов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2-7, днем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3965541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Гафурова-Кенесова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18771</TotalTime>
  <Words>614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3293</cp:revision>
  <cp:lastPrinted>2021-10-14T11:15:53Z</cp:lastPrinted>
  <dcterms:created xsi:type="dcterms:W3CDTF">2018-03-27T06:03:00Z</dcterms:created>
  <dcterms:modified xsi:type="dcterms:W3CDTF">2025-07-08T07:31:36Z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