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98" d="100"/>
          <a:sy n="98" d="100"/>
        </p:scale>
        <p:origin x="77" y="4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11965770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sz="1400"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sz="1400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sz="1400" dirty="0"/>
                        <a:t>СОСТОЯНИЯ ВОЗДУШНОГО БАССЕЙНА №</a:t>
                      </a:r>
                      <a:r>
                        <a:rPr lang="kk-KZ" sz="1400" dirty="0"/>
                        <a:t>189</a:t>
                      </a:r>
                      <a:endParaRPr sz="12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sz="1200" dirty="0"/>
                        <a:t>г. </a:t>
                      </a:r>
                      <a:r>
                        <a:rPr sz="1200" dirty="0" err="1"/>
                        <a:t>Астана</a:t>
                      </a:r>
                      <a:endParaRPr sz="12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sz="1100" baseline="0" dirty="0"/>
                        <a:t>0</a:t>
                      </a:r>
                      <a:r>
                        <a:rPr lang="kk-KZ" sz="1100" baseline="0" dirty="0"/>
                        <a:t>8</a:t>
                      </a:r>
                      <a:r>
                        <a:rPr lang="ru-RU" sz="1100" baseline="0" dirty="0"/>
                        <a:t>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08</a:t>
            </a:r>
            <a:r>
              <a:rPr lang="ru-RU" dirty="0"/>
              <a:t>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18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09 июля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09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днем дождь, гроза, град. Ветер северо-восточный ночью 3-8, днем 9-14 м/с. Температура воздуха ночью 11-13, </a:t>
            </a:r>
            <a:r>
              <a:rPr lang="ru-RU" sz="11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23-25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10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09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10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гроза. Ветер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ночью 13-15 тепла. </a:t>
            </a:r>
            <a:endParaRPr lang="kk-KZ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86340" y="2482594"/>
            <a:ext cx="4800916" cy="43088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июля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179024339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571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095A3DE3-8095-4922-9A7C-75800F0D90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2844" y="3093649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Айгисинова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Саханова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2567</TotalTime>
  <Words>647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197</cp:revision>
  <dcterms:modified xsi:type="dcterms:W3CDTF">2025-07-08T07:31:53Z</dcterms:modified>
</cp:coreProperties>
</file>