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5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6962845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ru-RU" altLang="zh-CN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alt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5-10, днем 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1-13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5426" y="2146875"/>
            <a:ext cx="4706548" cy="76944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7654" y="3039871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5759267"/>
              </p:ext>
            </p:extLst>
          </p:nvPr>
        </p:nvGraphicFramePr>
        <p:xfrm>
          <a:off x="5005241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0,665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Гафурова-Кенесова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22865</TotalTime>
  <Words>709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3671</cp:revision>
  <cp:lastPrinted>2021-10-18T15:52:53Z</cp:lastPrinted>
  <dcterms:created xsi:type="dcterms:W3CDTF">2018-03-27T06:03:00Z</dcterms:created>
  <dcterms:modified xsi:type="dcterms:W3CDTF">2025-07-08T07:19:47Z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