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093119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947920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северо-восточный с переходом на северо-западный 7-12 м/с. Температура воздуха ночью 21-23, днем 32-34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28423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3922</cp:revision>
  <cp:lastPrinted>2021-10-15T03:50:29Z</cp:lastPrinted>
  <dcterms:created xsi:type="dcterms:W3CDTF">2018-03-27T06:03:00Z</dcterms:created>
  <dcterms:modified xsi:type="dcterms:W3CDTF">2025-07-08T06:41:05Z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