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566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45319371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189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июля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09 июля 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08 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9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июля 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северо-восточный 9-14, порывы 15-20 м/с. Температура воздуха ночью 17-19, днем 27-29 тепла.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июля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09 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10 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15-17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26521371"/>
              </p:ext>
            </p:extLst>
          </p:nvPr>
        </p:nvGraphicFramePr>
        <p:xfrm>
          <a:off x="4986306" y="4419203"/>
          <a:ext cx="4759297" cy="15479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058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26151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Рахметова Ж.А./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5060</TotalTime>
  <Words>552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773</cp:revision>
  <cp:lastPrinted>2021-07-01T03:56:27Z</cp:lastPrinted>
  <dcterms:created xsi:type="dcterms:W3CDTF">2024-09-22T07:48:17Z</dcterms:created>
  <dcterms:modified xsi:type="dcterms:W3CDTF">2025-07-08T07:10:12Z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