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57261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5-10, днем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5426" y="2146875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154168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22873</TotalTime>
  <Words>710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2021-10-18T15:52:53Z</cp:lastPrinted>
  <dcterms:created xsi:type="dcterms:W3CDTF">2018-03-27T06:03:00Z</dcterms:created>
  <dcterms:modified xsi:type="dcterms:W3CDTF">2025-07-09T07:54:25Z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