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90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315974"/>
              </p:ext>
            </p:extLst>
          </p:nvPr>
        </p:nvGraphicFramePr>
        <p:xfrm>
          <a:off x="307975" y="2588895"/>
          <a:ext cx="4465638" cy="197760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4984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98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947920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Малооблачно, без осадков. Ветер юго-восточный 7-12 м/с. Температура воздуха ночью 23-25, днем 33-35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23-25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0610" y="3242169"/>
            <a:ext cx="4722572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28426</TotalTime>
  <Words>594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3929</cp:revision>
  <cp:lastPrinted>2021-10-15T03:50:29Z</cp:lastPrinted>
  <dcterms:created xsi:type="dcterms:W3CDTF">2018-03-27T06:03:00Z</dcterms:created>
  <dcterms:modified xsi:type="dcterms:W3CDTF">2025-07-09T06:50:35Z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