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77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95786056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190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09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09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гроза, град. Ветер северо-восточный 9-14 м/с. Температура воздуха ночью 12-14, днем 25-27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13-15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6514" y="2649726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0999008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51</cp:revision>
  <dcterms:modified xsi:type="dcterms:W3CDTF">2025-07-09T08:22:54Z</dcterms:modified>
</cp:coreProperties>
</file>