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013163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Көшпелі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бұлтты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жаңбыр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найзағай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кей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уақытта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қатты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жаңбыр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бұршақ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дауыл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Солтүстік-шығыстан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жел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соғады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күші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екпіні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15-20 м/с.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Ауа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температурасы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түнде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17-19,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күндіз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27-29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694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25014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4832</cp:revision>
  <cp:lastPrinted>2021-07-01T03:56:27Z</cp:lastPrinted>
  <dcterms:created xsi:type="dcterms:W3CDTF">2018-03-27T06:03:00Z</dcterms:created>
  <dcterms:modified xsi:type="dcterms:W3CDTF">2025-07-09T07:32:41Z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