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>
        <p:scale>
          <a:sx n="125" d="100"/>
          <a:sy n="125" d="100"/>
        </p:scale>
        <p:origin x="-1566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55736505"/>
              </p:ext>
            </p:extLst>
          </p:nvPr>
        </p:nvGraphicFramePr>
        <p:xfrm>
          <a:off x="307975" y="2588895"/>
          <a:ext cx="4465638" cy="39773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190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июля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10 июля 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ч. 09 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10 июля 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дождь,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гроза, временами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сильный дождь, днем град, шквал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9-14, порывы 15-20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17-19,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27-29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11 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10 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11 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дождь, гроза. Ветер северо-восточный с переходом на северо-западный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9-14, порывы 15-20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16-18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0619" y="350100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09 июля 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45062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52072936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983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0,197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0,123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Рахметова Ж.А./Кириллова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27047</TotalTime>
  <Words>612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4869</cp:revision>
  <cp:lastPrinted>2021-07-01T03:56:27Z</cp:lastPrinted>
  <dcterms:created xsi:type="dcterms:W3CDTF">2018-03-27T06:03:00Z</dcterms:created>
  <dcterms:modified xsi:type="dcterms:W3CDTF">2025-07-09T07:32:43Z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