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1188"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10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09 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a:t>
            </a:r>
            <a:r>
              <a:rPr lang="kk-KZ" sz="1050" b="1" dirty="0" smtClean="0">
                <a:latin typeface="Times New Roman" pitchFamily="18" charset="0"/>
                <a:cs typeface="Times New Roman" pitchFamily="18" charset="0"/>
              </a:rPr>
              <a:t>0 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жаңбыр, найзағай. Солтүстік-батыстан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күндіз екпіні 15-20 </a:t>
            </a:r>
            <a:r>
              <a:rPr lang="kk-KZ" sz="1200" dirty="0" smtClean="0">
                <a:latin typeface="Times New Roman" pitchFamily="18" charset="0"/>
                <a:cs typeface="Times New Roman" pitchFamily="18" charset="0"/>
              </a:rPr>
              <a:t>м/с. Ауа температурасы түнде 14-16, күндіз </a:t>
            </a:r>
            <a:r>
              <a:rPr lang="kk-KZ" sz="1200" dirty="0" smtClean="0">
                <a:latin typeface="Times New Roman" pitchFamily="18" charset="0"/>
                <a:cs typeface="Times New Roman" pitchFamily="18" charset="0"/>
              </a:rPr>
              <a:t>28-30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11 шілдеге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10 </a:t>
            </a:r>
            <a:r>
              <a:rPr lang="ru-RU" sz="1200" b="1" dirty="0" err="1" smtClean="0">
                <a:latin typeface="Times New Roman" pitchFamily="18" charset="0"/>
                <a:ea typeface="Times New Roman KZ" pitchFamily="18" charset="0"/>
                <a:cs typeface="Times New Roman" pitchFamily="18" charset="0"/>
              </a:rPr>
              <a:t>шілде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11 </a:t>
            </a:r>
            <a:r>
              <a:rPr lang="ru-RU" sz="1200" b="1" dirty="0" err="1" smtClean="0">
                <a:latin typeface="Times New Roman" pitchFamily="18" charset="0"/>
                <a:ea typeface="Times New Roman KZ" pitchFamily="18" charset="0"/>
                <a:cs typeface="Times New Roman" pitchFamily="18" charset="0"/>
              </a:rPr>
              <a:t>шілде</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жаңбыр, найзағай. Солтүстік-батыстан </a:t>
            </a:r>
            <a:r>
              <a:rPr lang="kk-KZ" sz="1200" dirty="0" smtClean="0">
                <a:latin typeface="Times New Roman" pitchFamily="18" charset="0"/>
                <a:cs typeface="Times New Roman" pitchFamily="18" charset="0"/>
              </a:rPr>
              <a:t>жел соғады, күші 5-10 м/с. Ауа температурасы 13-15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11 шілде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Мухитинова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21251</TotalTime>
  <Words>544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5130</cp:revision>
  <cp:lastPrinted>2021-07-01T03:56:27Z</cp:lastPrinted>
  <dcterms:created xsi:type="dcterms:W3CDTF">2018-03-27T06:03:00Z</dcterms:created>
  <dcterms:modified xsi:type="dcterms:W3CDTF">2025-07-09T07:23:12Z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