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21452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Небольшая облачность, без осадков. Днем пыльная буря.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северый 9-14, днем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Небольшая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409847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903405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15137</TotalTime>
  <Words>574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3633</cp:revision>
  <cp:lastPrinted>2021-07-01T03:56:27Z</cp:lastPrinted>
  <dcterms:created xsi:type="dcterms:W3CDTF">2018-03-27T06:03:00Z</dcterms:created>
  <dcterms:modified xsi:type="dcterms:W3CDTF">2025-07-09T07:08:26Z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