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20635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северный 7-12 м/с. Температура воздуха ночью 12-14,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северный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205421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ночью 11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45738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6790</cp:revision>
  <cp:lastPrinted>2021-11-30T05:55:24Z</cp:lastPrinted>
  <dcterms:created xsi:type="dcterms:W3CDTF">2018-03-27T06:03:00Z</dcterms:created>
  <dcterms:modified xsi:type="dcterms:W3CDTF">2025-07-09T06:12:18Z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