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190</a:t>
            </a: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09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4413" y="139016"/>
            <a:ext cx="4945062" cy="18620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>
                <a:solidFill>
                  <a:schemeClr val="tx1"/>
                </a:solidFill>
              </a:rPr>
              <a:t>утром и </a:t>
            </a:r>
            <a:r>
              <a:rPr lang="ru-RU" dirty="0">
                <a:solidFill>
                  <a:schemeClr val="tx1"/>
                </a:solidFill>
              </a:rPr>
              <a:t>днем дождь, </a:t>
            </a:r>
            <a:r>
              <a:rPr lang="kk-KZ" dirty="0">
                <a:solidFill>
                  <a:schemeClr val="tx1"/>
                </a:solidFill>
              </a:rPr>
              <a:t>временами сильный дождь, </a:t>
            </a:r>
            <a:r>
              <a:rPr lang="ru-RU" dirty="0">
                <a:solidFill>
                  <a:schemeClr val="tx1"/>
                </a:solidFill>
              </a:rPr>
              <a:t>гроза. Ветер </a:t>
            </a:r>
            <a:r>
              <a:rPr lang="kk-KZ" dirty="0">
                <a:solidFill>
                  <a:schemeClr val="tx1"/>
                </a:solidFill>
              </a:rPr>
              <a:t>северо-западный 5-10</a:t>
            </a:r>
            <a:r>
              <a:rPr lang="ru-RU" dirty="0">
                <a:solidFill>
                  <a:schemeClr val="tx1"/>
                </a:solidFill>
              </a:rPr>
              <a:t>, порывы 1</a:t>
            </a:r>
            <a:r>
              <a:rPr lang="kk-KZ" dirty="0">
                <a:solidFill>
                  <a:schemeClr val="tx1"/>
                </a:solidFill>
              </a:rPr>
              <a:t>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18-20, днем 27-29 тепла</a:t>
            </a:r>
            <a:r>
              <a:rPr lang="kk-KZ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ночь 11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1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до 08 ч. 11 июля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кратковременный дождь, гроза.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>
                <a:solidFill>
                  <a:schemeClr val="tx1"/>
                </a:solidFill>
              </a:rPr>
              <a:t>северо-западный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3-8, временами порывы 18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18-20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9540789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2582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10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июля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11 июля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09 июля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25474</TotalTime>
  <Words>794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6099</cp:revision>
  <cp:lastPrinted>2021-07-01T09:11:30Z</cp:lastPrinted>
  <dcterms:created xsi:type="dcterms:W3CDTF">2018-03-27T06:03:00Z</dcterms:created>
  <dcterms:modified xsi:type="dcterms:W3CDTF">2025-07-09T06:13:21Z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