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50" d="100"/>
          <a:sy n="150" d="100"/>
        </p:scale>
        <p:origin x="-1014" y="9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385565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июля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92870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12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июля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3-8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22-24,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сильная жара 36-38 градусов.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июля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Ветер северо-восточный 2-7 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22-24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31935</TotalTime>
  <Words>594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5964</cp:revision>
  <cp:lastPrinted>2021-07-01T03:56:27Z</cp:lastPrinted>
  <dcterms:created xsi:type="dcterms:W3CDTF">2018-03-27T06:03:00Z</dcterms:created>
  <dcterms:modified xsi:type="dcterms:W3CDTF">2025-07-11T06:25:47Z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