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7" d="100"/>
          <a:sy n="77" d="100"/>
        </p:scale>
        <p:origin x="408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9323798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кратковременный 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26-28°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1200" dirty="0" smtClean="0"/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6-18°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93034" y="2207463"/>
            <a:ext cx="4706548" cy="76944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27653" y="3037698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2947140"/>
              </p:ext>
            </p:extLst>
          </p:nvPr>
        </p:nvGraphicFramePr>
        <p:xfrm>
          <a:off x="5005241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0,684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0,532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22892</TotalTime>
  <Words>708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Воздух-6</cp:lastModifiedBy>
  <cp:revision>3684</cp:revision>
  <cp:lastPrinted>2021-10-18T15:52:53Z</cp:lastPrinted>
  <dcterms:created xsi:type="dcterms:W3CDTF">2018-03-27T06:03:00Z</dcterms:created>
  <dcterms:modified xsi:type="dcterms:W3CDTF">2025-07-11T06:28:17Z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