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151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942518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июля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дождь, гроза. Ветер северо-западный, западный 7-12 м/с. Температура воздуха ночью 16-18, днем 25-27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кратковременный дождь, гроза.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12-14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4102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24983</TotalTime>
  <Words>606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4834</cp:revision>
  <cp:lastPrinted>2021-07-01T03:56:27Z</cp:lastPrinted>
  <dcterms:created xsi:type="dcterms:W3CDTF">2018-03-27T06:03:00Z</dcterms:created>
  <dcterms:modified xsi:type="dcterms:W3CDTF">2025-07-11T07:04:10Z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