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3774" y="-15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20886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17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 днем дождь, гроза Ветер северо-западный 9-14, днем порывы 15-20 м/с. Температура воздуха ночью 14-16, днем 19-21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Облачно, 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северо-западный 9-14 м/с. Температура воздуха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18999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6913</cp:revision>
  <cp:lastPrinted>2021-07-01T03:56:27Z</cp:lastPrinted>
  <dcterms:created xsi:type="dcterms:W3CDTF">2018-03-27T06:03:00Z</dcterms:created>
  <dcterms:modified xsi:type="dcterms:W3CDTF">2025-07-11T06:06:17Z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