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78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12568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ночью и утром дождь, гроза. Ветер 9-14, днем порывы 15 м/с. Температура воздуха ночью 13-15, днем 21-23 тепла.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13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14-16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806872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23220</TotalTime>
  <Words>601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3692</cp:revision>
  <cp:lastPrinted>2021-07-01T03:56:27Z</cp:lastPrinted>
  <dcterms:created xsi:type="dcterms:W3CDTF">2018-03-27T06:03:00Z</dcterms:created>
  <dcterms:modified xsi:type="dcterms:W3CDTF">2025-07-11T05:35:41Z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