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408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964408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750" y="362897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кратковременный 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порывы 15-18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6-18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0624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1992" y="323736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4359358"/>
              </p:ext>
            </p:extLst>
          </p:nvPr>
        </p:nvGraphicFramePr>
        <p:xfrm>
          <a:off x="5024438" y="4149080"/>
          <a:ext cx="469106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18785</TotalTime>
  <Words>619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3321</cp:revision>
  <cp:lastPrinted>2021-07-01T03:56:27Z</cp:lastPrinted>
  <dcterms:created xsi:type="dcterms:W3CDTF">2018-03-27T06:03:00Z</dcterms:created>
  <dcterms:modified xsi:type="dcterms:W3CDTF">2025-07-11T06:30:25Z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