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8" d="100"/>
          <a:sy n="98" d="100"/>
        </p:scale>
        <p:origin x="77" y="41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03661577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192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11 июль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11 июль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3360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12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временами дождь, гроза. Ветер северо-западный 9-14, днем порывы 15 м/с. Температура воздуха ночью 12-14, днем 22-24 тепла.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13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12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июля</a:t>
            </a:r>
          </a:p>
          <a:p>
            <a:pPr algn="just">
              <a:spcBef>
                <a:spcPct val="0"/>
              </a:spcBef>
            </a:pPr>
            <a:endParaRPr lang="ru-RU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ct val="0"/>
              </a:spcBef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гроза. Ветер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12-14 тепла. </a:t>
            </a:r>
            <a:endParaRPr lang="kk-KZ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103810" y="2816652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917486010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19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6569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</a:t>
                      </a: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Туяк С</a:t>
            </a:r>
            <a:r>
              <a:rPr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Сагандыкова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 З.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</TotalTime>
  <Words>637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52</cp:revision>
  <dcterms:modified xsi:type="dcterms:W3CDTF">2025-07-11T08:11:34Z</dcterms:modified>
</cp:coreProperties>
</file>