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50765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3951360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 Ветер северо-восточный с переходом на юго-восточный 5-10 м/с. Температура воздуха ночью 23-25, днем 35-37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28432</TotalTime>
  <Words>536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3928</cp:revision>
  <cp:lastPrinted>2021-10-15T03:50:29Z</cp:lastPrinted>
  <dcterms:created xsi:type="dcterms:W3CDTF">2018-03-27T06:03:00Z</dcterms:created>
  <dcterms:modified xsi:type="dcterms:W3CDTF">2025-07-11T06:32:31Z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