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373092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северный 7-12 м/с. Температура воздуха ночью 19-21 тепла, днем сильная жара 33-35 градусов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13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807478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июля, ночью 13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41042" y="602128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49900</TotalTime>
  <Words>589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6027</cp:revision>
  <cp:lastPrinted>2021-02-03T11:37:00Z</cp:lastPrinted>
  <dcterms:created xsi:type="dcterms:W3CDTF">2018-03-27T06:03:00Z</dcterms:created>
  <dcterms:modified xsi:type="dcterms:W3CDTF">2025-07-11T09:53:14Z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