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888458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17"/>
            <a:ext cx="4390332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утром и днем дождь, гроза. Ветер западный 9-14, днем порывы 15-20 м/с. Температура воздуха ночью 16-18, днем 23-25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13 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дождь, гроза. Ветер северо-западный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14-16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9574057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актыбай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45887</TotalTime>
  <Words>671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6798</cp:revision>
  <cp:lastPrinted>2021-11-30T05:55:24Z</cp:lastPrinted>
  <dcterms:created xsi:type="dcterms:W3CDTF">2018-03-27T06:03:00Z</dcterms:created>
  <dcterms:modified xsi:type="dcterms:W3CDTF">2025-07-11T06:01:29Z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