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22801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37-39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    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Times New Roman" panose="02020603050405020304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181750"/>
              </p:ext>
            </p:extLst>
          </p:nvPr>
        </p:nvGraphicFramePr>
        <p:xfrm>
          <a:off x="5052561" y="4670011"/>
          <a:ext cx="4625291" cy="1858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96348008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 А.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15144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3636</cp:revision>
  <cp:lastPrinted>2021-07-01T03:56:27Z</cp:lastPrinted>
  <dcterms:created xsi:type="dcterms:W3CDTF">2018-03-27T06:03:00Z</dcterms:created>
  <dcterms:modified xsi:type="dcterms:W3CDTF">2025-07-11T08:09:20Z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