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145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72391302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ночью дождь, гроза. Ветер северо-западный, западный 7-12 м/с. Температура воздуха ночью 16-18, днем 25-27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кратковременный дождь, гроза.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2097320"/>
              </p:ext>
            </p:extLst>
          </p:nvPr>
        </p:nvGraphicFramePr>
        <p:xfrm>
          <a:off x="5103847" y="4149080"/>
          <a:ext cx="4536504" cy="211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27872</TotalTime>
  <Words>652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4993</cp:revision>
  <cp:lastPrinted>2021-07-01T03:56:27Z</cp:lastPrinted>
  <dcterms:created xsi:type="dcterms:W3CDTF">2018-03-27T06:03:00Z</dcterms:created>
  <dcterms:modified xsi:type="dcterms:W3CDTF">2025-07-11T07:03:51Z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