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192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4413" y="139016"/>
            <a:ext cx="4945062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13-15, </a:t>
            </a:r>
            <a:r>
              <a:rPr lang="kk-KZ" sz="1100" dirty="0">
                <a:solidFill>
                  <a:schemeClr val="tx1"/>
                </a:solidFill>
              </a:rPr>
              <a:t>днем </a:t>
            </a:r>
            <a:r>
              <a:rPr lang="kk-KZ" sz="1100" dirty="0" smtClean="0">
                <a:solidFill>
                  <a:schemeClr val="tx1"/>
                </a:solidFill>
              </a:rPr>
              <a:t>29-31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13 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12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до 08 ч. 13 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16-18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4563554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12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июля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13 июля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11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25500</TotalTime>
  <Words>774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6106</cp:revision>
  <cp:lastPrinted>2021-07-01T09:11:30Z</cp:lastPrinted>
  <dcterms:created xsi:type="dcterms:W3CDTF">2018-03-27T06:03:00Z</dcterms:created>
  <dcterms:modified xsi:type="dcterms:W3CDTF">2025-07-11T05:42:36Z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