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196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4413" y="139016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21-23 тепла</a:t>
            </a:r>
            <a:r>
              <a:rPr lang="kk-KZ" sz="1100" dirty="0">
                <a:solidFill>
                  <a:schemeClr val="tx1"/>
                </a:solidFill>
              </a:rPr>
              <a:t>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сильная жара 33-35 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17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16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17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</a:t>
            </a:r>
            <a:r>
              <a:rPr lang="kk-KZ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временами порывы 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693479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16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17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</a:t>
              </a:r>
              <a:r>
                <a:rPr lang="ru-RU" altLang="en-US" b="1" dirty="0" smtClean="0"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15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25540</TotalTime>
  <Words>778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6119</cp:revision>
  <cp:lastPrinted>2021-07-01T09:11:30Z</cp:lastPrinted>
  <dcterms:created xsi:type="dcterms:W3CDTF">2018-03-27T06:03:00Z</dcterms:created>
  <dcterms:modified xsi:type="dcterms:W3CDTF">2025-07-15T06:30:36Z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