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74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10175521"/>
              </p:ext>
            </p:extLst>
          </p:nvPr>
        </p:nvGraphicFramePr>
        <p:xfrm>
          <a:off x="307975" y="2471152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196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июля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июля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июля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юго-восточный с переходом на юго-западный 2-7 м/с. Температура воздуха ночью 13-15, днем 28-30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1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июля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порывы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17-19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24228415"/>
              </p:ext>
            </p:extLst>
          </p:nvPr>
        </p:nvGraphicFramePr>
        <p:xfrm>
          <a:off x="5103847" y="4149080"/>
          <a:ext cx="4536504" cy="20660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952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1.696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0.911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Рахметова Ж.А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./Токен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27927</TotalTime>
  <Words>658</Words>
  <Application>Microsoft Office PowerPoint</Application>
  <PresentationFormat>Лист A4 (210x297 мм)</PresentationFormat>
  <Paragraphs>107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5004</cp:revision>
  <cp:lastPrinted>2021-07-01T03:56:27Z</cp:lastPrinted>
  <dcterms:created xsi:type="dcterms:W3CDTF">2018-03-27T06:03:00Z</dcterms:created>
  <dcterms:modified xsi:type="dcterms:W3CDTF">2025-07-15T07:18:38Z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