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183509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7-12, днем порывы 15-18 м/с. Температура воздуха ночью 18-20 тепла, днем сильная жара 34-36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8917734"/>
              </p:ext>
            </p:extLst>
          </p:nvPr>
        </p:nvGraphicFramePr>
        <p:xfrm>
          <a:off x="4986306" y="4419203"/>
          <a:ext cx="4759297" cy="15658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5067</TotalTime>
  <Words>561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782</cp:revision>
  <cp:lastPrinted>2021-07-01T03:56:27Z</cp:lastPrinted>
  <dcterms:created xsi:type="dcterms:W3CDTF">2024-09-22T07:48:17Z</dcterms:created>
  <dcterms:modified xsi:type="dcterms:W3CDTF">2025-07-15T07:01:53Z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