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77" d="100"/>
          <a:sy n="77" d="100"/>
        </p:scale>
        <p:origin x="168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38118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37-39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23-25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626867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54712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Бақытжан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 Н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15155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3643</cp:revision>
  <cp:lastPrinted>2021-07-01T03:56:27Z</cp:lastPrinted>
  <dcterms:created xsi:type="dcterms:W3CDTF">2018-03-27T06:03:00Z</dcterms:created>
  <dcterms:modified xsi:type="dcterms:W3CDTF">2025-07-15T06:23:34Z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