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1446273684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/>
                        <a:t>196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15 июля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н</a:t>
            </a:r>
            <a:r>
              <a:rPr dirty="0"/>
              <a:t>а</a:t>
            </a:r>
            <a:r>
              <a:rPr lang="ru-RU" dirty="0"/>
              <a:t> 15 июля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7053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16 июля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ию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л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я 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юго-западный ночью 3-8, днем 9-14 м/с. Температура воздуха ночью 11-13, днем 27-29 тепла.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ru-RU" altLang="ru-RU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17 июля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16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июля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17 июля</a:t>
            </a:r>
          </a:p>
          <a:p>
            <a:pPr algn="just">
              <a:spcBef>
                <a:spcPct val="0"/>
              </a:spcBef>
            </a:pPr>
            <a:endParaRPr lang="ru-RU" altLang="ru-RU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ct val="0"/>
              </a:spcBef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без осадков. Ветер юго-восточный с переходом на северо-западный 9-14 м/с. Температура воздуха 16-18 тепла. </a:t>
            </a:r>
            <a:endParaRPr lang="kk-KZ" altLang="ru-RU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103810" y="2884380"/>
            <a:ext cx="4587875" cy="646327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indent="358775" algn="just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будут способствовать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609382493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14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865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1,9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Айгисинова Н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kk-KZ">
                <a:latin typeface="Times New Roman"/>
                <a:ea typeface="Times New Roman"/>
                <a:cs typeface="Times New Roman"/>
                <a:sym typeface="Times New Roman"/>
              </a:rPr>
              <a:t> Алданбергенова А.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</TotalTime>
  <Words>630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72</cp:revision>
  <dcterms:modified xsi:type="dcterms:W3CDTF">2025-07-15T08:06:50Z</dcterms:modified>
</cp:coreProperties>
</file>