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102" d="100"/>
          <a:sy n="102" d="100"/>
        </p:scale>
        <p:origin x="1162" y="-7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531570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16395"/>
            <a:ext cx="4390332" cy="172354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</a:t>
            </a:r>
            <a:r>
              <a:rPr lang="ru-KZ" dirty="0"/>
              <a:t> 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320112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июля, ночью 17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46041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6814</cp:revision>
  <cp:lastPrinted>2025-07-15T07:11:21Z</cp:lastPrinted>
  <dcterms:created xsi:type="dcterms:W3CDTF">2018-03-27T06:03:00Z</dcterms:created>
  <dcterms:modified xsi:type="dcterms:W3CDTF">2025-07-15T07:13:58Z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