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8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57247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4-16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04930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64675" y="1986181"/>
            <a:ext cx="4725522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7495" y="305904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Гафурова-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Кенесова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22918</TotalTime>
  <Words>709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3696</cp:revision>
  <cp:lastPrinted>2021-10-18T15:52:53Z</cp:lastPrinted>
  <dcterms:created xsi:type="dcterms:W3CDTF">2018-03-27T06:03:00Z</dcterms:created>
  <dcterms:modified xsi:type="dcterms:W3CDTF">2025-07-15T07:26:50Z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