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8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150949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750" y="362897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ночью 2-7, днем 5-10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29-31°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5-17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0624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1992" y="323736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1375967"/>
              </p:ext>
            </p:extLst>
          </p:nvPr>
        </p:nvGraphicFramePr>
        <p:xfrm>
          <a:off x="5043212" y="4115957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Гафурова-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Кенесова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Н.Р.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18809</TotalTime>
  <Words>616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3334</cp:revision>
  <cp:lastPrinted>2021-07-01T03:56:27Z</cp:lastPrinted>
  <dcterms:created xsi:type="dcterms:W3CDTF">2018-03-27T06:03:00Z</dcterms:created>
  <dcterms:modified xsi:type="dcterms:W3CDTF">2025-07-15T07:31:18Z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