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6787751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6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июл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 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634491661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738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5-10 м/с. Температура воздуха ночью 20-22,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35-37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18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18 </a:t>
            </a:r>
            <a:r>
              <a:rPr lang="ru-RU" sz="1200" b="1" dirty="0" err="1" smtClean="0">
                <a:latin typeface="Times New Roman" pitchFamily="18" charset="0"/>
                <a:cs typeface="Times New Roman" pitchFamily="18" charset="0"/>
                <a:sym typeface="+mn-ea"/>
              </a:rPr>
              <a:t>июл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северо-западный 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воздуха 21-23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7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8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2025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Нурлыбаева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А.Н.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14174</TotalTime>
  <Words>627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3652</cp:revision>
  <cp:lastPrinted>2021-07-01T03:56:27Z</cp:lastPrinted>
  <dcterms:created xsi:type="dcterms:W3CDTF">2018-03-27T06:03:00Z</dcterms:created>
  <dcterms:modified xsi:type="dcterms:W3CDTF">2025-07-16T06:34:39Z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