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1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96579561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1132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197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16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16 июля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216395"/>
            <a:ext cx="4390332" cy="172354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июля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 июля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17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облачность,</a:t>
            </a:r>
            <a:r>
              <a:rPr lang="ru-KZ" dirty="0"/>
              <a:t> </a:t>
            </a:r>
            <a:r>
              <a:rPr lang="ru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9</a:t>
            </a:r>
            <a:r>
              <a:rPr lang="ru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ночью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r>
              <a:rPr lang="ru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18 июля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17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Переменная облачность,</a:t>
            </a:r>
            <a:r>
              <a:rPr lang="ru-KZ" sz="1100"/>
              <a:t> </a:t>
            </a:r>
            <a:r>
              <a:rPr lang="ru-KZ" sz="110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100">
                <a:latin typeface="Times New Roman" panose="02020603050405020304" pitchFamily="18" charset="0"/>
                <a:ea typeface="SimSun" panose="02010600030101010101" pitchFamily="2" charset="-122"/>
              </a:rPr>
              <a:t>. 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Ветер западный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12-14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8614218"/>
              </p:ext>
            </p:extLst>
          </p:nvPr>
        </p:nvGraphicFramePr>
        <p:xfrm>
          <a:off x="5134650" y="3763600"/>
          <a:ext cx="4528802" cy="23532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июля, ночью 18 июля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Анохина И.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46106</TotalTime>
  <Words>667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6823</cp:revision>
  <cp:lastPrinted>2025-07-15T07:11:21Z</cp:lastPrinted>
  <dcterms:created xsi:type="dcterms:W3CDTF">2018-03-27T06:03:00Z</dcterms:created>
  <dcterms:modified xsi:type="dcterms:W3CDTF">2025-07-16T07:17:52Z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