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922775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Ветер 7-12 м/с. Температура воздуха ночью 14-16, днем 25-27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дождь.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17-19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290315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23256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3697</cp:revision>
  <cp:lastPrinted>2021-07-01T03:56:27Z</cp:lastPrinted>
  <dcterms:created xsi:type="dcterms:W3CDTF">2018-03-27T06:03:00Z</dcterms:created>
  <dcterms:modified xsi:type="dcterms:W3CDTF">2025-07-16T05:40:52Z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