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96" y="6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69331651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197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</a:t>
                      </a:r>
                      <a:r>
                        <a:rPr lang="en-US" sz="1100" baseline="0" dirty="0"/>
                        <a:t>6</a:t>
                      </a:r>
                      <a:r>
                        <a:rPr lang="ru-RU" sz="1100" baseline="0" dirty="0"/>
                        <a:t> июль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</a:t>
            </a:r>
            <a:r>
              <a:rPr lang="en-US" dirty="0"/>
              <a:t>6</a:t>
            </a:r>
            <a:r>
              <a:rPr lang="ru-RU" dirty="0"/>
              <a:t> июль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520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17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юго-восточный с переходом на северо- западный 7-12 м/с. Температура воздуха ночью 16-18, днем 31-33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18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июля</a:t>
            </a:r>
          </a:p>
          <a:p>
            <a:pPr algn="just">
              <a:spcBef>
                <a:spcPct val="0"/>
              </a:spcBef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дождь, гроза. Ветер юго-восточный с переходом на юго-западный 9-14 м/с. Температура воздуха 16-18 тепла. </a:t>
            </a:r>
            <a:endParaRPr lang="kk-KZ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6513" y="2671273"/>
            <a:ext cx="4623437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                                                               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5898952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4370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649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56</cp:revision>
  <dcterms:modified xsi:type="dcterms:W3CDTF">2025-07-16T07:45:33Z</dcterms:modified>
</cp:coreProperties>
</file>