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81261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5-10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тепла, днем сильная жара 39-41 градус.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05562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3198522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15159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3644</cp:revision>
  <cp:lastPrinted>2021-07-01T03:56:27Z</cp:lastPrinted>
  <dcterms:created xsi:type="dcterms:W3CDTF">2018-03-27T06:03:00Z</dcterms:created>
  <dcterms:modified xsi:type="dcterms:W3CDTF">2025-07-16T06:41:42Z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