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12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250529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951360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 Ветер северо-западный, западный 5-10 м/с. Температура воздуха ночью 22-24, днем 35-37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28538</TotalTime>
  <Words>538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3933</cp:revision>
  <cp:lastPrinted>2021-10-15T03:50:29Z</cp:lastPrinted>
  <dcterms:created xsi:type="dcterms:W3CDTF">2018-03-27T06:03:00Z</dcterms:created>
  <dcterms:modified xsi:type="dcterms:W3CDTF">2025-07-16T06:30:12Z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