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00292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ночью 1-6, днем 7-12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33-35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градусов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8-20°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475206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1,225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64675" y="1986181"/>
            <a:ext cx="4725522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7495" y="305904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22933</TotalTime>
  <Words>717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3702</cp:revision>
  <cp:lastPrinted>2021-10-18T15:52:53Z</cp:lastPrinted>
  <dcterms:created xsi:type="dcterms:W3CDTF">2018-03-27T06:03:00Z</dcterms:created>
  <dcterms:modified xsi:type="dcterms:W3CDTF">2025-07-17T06:33:58Z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