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75634072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198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</a:t>
                      </a:r>
                      <a:r>
                        <a:rPr lang="kk-KZ" sz="1100" baseline="0" dirty="0"/>
                        <a:t>7</a:t>
                      </a:r>
                      <a:r>
                        <a:rPr lang="ru-RU" sz="1100" baseline="0" dirty="0"/>
                        <a:t> июль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</a:t>
            </a:r>
            <a:r>
              <a:rPr lang="kk-KZ" dirty="0"/>
              <a:t>7</a:t>
            </a:r>
            <a:r>
              <a:rPr lang="ru-RU" dirty="0"/>
              <a:t> июль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9166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18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во второй половине дня дождь, пыльная буря, гроза, град. Ветер южный ночью 3-8, днем 9-14, во второй половине дня порывы 15-20 м/с. Температура воздуха ночью 16-18, днем 32-34 тепла.</a:t>
            </a:r>
            <a:r>
              <a:rPr lang="ru-RU" altLang="ru-RU" sz="12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             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19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июля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временами дождь, гроза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9-14, днем порывы 15-20, временами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23 м/с. Температура воздуха ночью 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16-18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0006" y="2673667"/>
            <a:ext cx="4623437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накполению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                                                               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79074959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3095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670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59</cp:revision>
  <dcterms:modified xsi:type="dcterms:W3CDTF">2025-07-17T07:50:25Z</dcterms:modified>
</cp:coreProperties>
</file>