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1257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9-14 м/с. Температура воздуха ночью 26-28 тепла, днем сильная жара 41-43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26-28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5562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3405946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А.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15164</TotalTime>
  <Words>569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3646</cp:revision>
  <cp:lastPrinted>2021-07-01T03:56:27Z</cp:lastPrinted>
  <dcterms:created xsi:type="dcterms:W3CDTF">2018-03-27T06:03:00Z</dcterms:created>
  <dcterms:modified xsi:type="dcterms:W3CDTF">2025-07-17T07:39:49Z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