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50" d="100"/>
          <a:sy n="150" d="100"/>
        </p:scale>
        <p:origin x="-93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075650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22-24, днем очень сильная жара 38-40 градусов.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6951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27043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4883</cp:revision>
  <cp:lastPrinted>2021-07-01T03:56:27Z</cp:lastPrinted>
  <dcterms:created xsi:type="dcterms:W3CDTF">2018-03-27T06:03:00Z</dcterms:created>
  <dcterms:modified xsi:type="dcterms:W3CDTF">2025-07-17T08:23:22Z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