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50" d="100"/>
          <a:sy n="150" d="100"/>
        </p:scale>
        <p:origin x="-1014" y="11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20765565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1567254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северо-западный 5-10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17-19,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30-32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осадков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5-10 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18-20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32113</TotalTime>
  <Words>593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5983</cp:revision>
  <cp:lastPrinted>2021-07-01T03:56:27Z</cp:lastPrinted>
  <dcterms:created xsi:type="dcterms:W3CDTF">2018-03-27T06:03:00Z</dcterms:created>
  <dcterms:modified xsi:type="dcterms:W3CDTF">2025-07-17T07:08:55Z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