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66403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76536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Ночью и утром туман. Ветер северо-западный 9-14 м/с. Температура воздуха ночью 24-26, днем 35-37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407536" y="6311670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28536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3935</cp:revision>
  <cp:lastPrinted>2021-10-15T03:50:29Z</cp:lastPrinted>
  <dcterms:created xsi:type="dcterms:W3CDTF">2018-03-27T06:03:00Z</dcterms:created>
  <dcterms:modified xsi:type="dcterms:W3CDTF">2025-07-17T06:54:13Z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