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8989723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441460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северо-западный 5-10 м/с. Температура воздуха ночью 21-23 тепла, днем сильная жара 38-40 градусов.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3654</cp:revision>
  <cp:lastPrinted>2021-07-01T03:56:27Z</cp:lastPrinted>
  <dcterms:created xsi:type="dcterms:W3CDTF">2018-03-27T06:03:00Z</dcterms:created>
  <dcterms:modified xsi:type="dcterms:W3CDTF">2025-07-17T07:20:50Z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